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</p:sldIdLst>
  <p:sldSz cx="18288000" cy="10287000"/>
  <p:notesSz cx="6858000" cy="9144000"/>
  <p:embeddedFontLst>
    <p:embeddedFont>
      <p:font typeface="Garet Bold" charset="1" panose="00000000000000000000"/>
      <p:regular r:id="rId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fonts/font7.fntdata" Type="http://schemas.openxmlformats.org/officeDocument/2006/relationships/font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2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186396" y="0"/>
            <a:ext cx="18851472" cy="1491040"/>
          </a:xfrm>
          <a:custGeom>
            <a:avLst/>
            <a:gdLst/>
            <a:ahLst/>
            <a:cxnLst/>
            <a:rect r="r" b="b" t="t" l="l"/>
            <a:pathLst>
              <a:path h="1491040" w="18851472">
                <a:moveTo>
                  <a:pt x="0" y="0"/>
                </a:moveTo>
                <a:lnTo>
                  <a:pt x="18851472" y="0"/>
                </a:lnTo>
                <a:lnTo>
                  <a:pt x="18851472" y="1491040"/>
                </a:lnTo>
                <a:lnTo>
                  <a:pt x="0" y="149104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18000"/>
            </a:blip>
            <a:stretch>
              <a:fillRect l="0" t="-396369" r="0" b="-345749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185214" y="547268"/>
            <a:ext cx="3747895" cy="1555376"/>
          </a:xfrm>
          <a:custGeom>
            <a:avLst/>
            <a:gdLst/>
            <a:ahLst/>
            <a:cxnLst/>
            <a:rect r="r" b="b" t="t" l="l"/>
            <a:pathLst>
              <a:path h="1555376" w="3747895">
                <a:moveTo>
                  <a:pt x="0" y="0"/>
                </a:moveTo>
                <a:lnTo>
                  <a:pt x="3747895" y="0"/>
                </a:lnTo>
                <a:lnTo>
                  <a:pt x="3747895" y="1555377"/>
                </a:lnTo>
                <a:lnTo>
                  <a:pt x="0" y="155537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12918824" y="697895"/>
            <a:ext cx="4028606" cy="40560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310"/>
              </a:lnSpc>
            </a:pPr>
            <a:r>
              <a:rPr lang="en-US" sz="2364" b="true">
                <a:solidFill>
                  <a:srgbClr val="EC3237"/>
                </a:solidFill>
                <a:latin typeface="Garet Bold"/>
                <a:ea typeface="Garet Bold"/>
                <a:cs typeface="Garet Bold"/>
                <a:sym typeface="Garet Bold"/>
              </a:rPr>
              <a:t>October 9th &amp; 10th, 2025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DAGvIVaUO_w</dc:identifier>
  <dcterms:modified xsi:type="dcterms:W3CDTF">2011-08-01T06:04:30Z</dcterms:modified>
  <cp:revision>1</cp:revision>
  <dc:title>Template Slide_PCI+ sbhci 2025</dc:title>
</cp:coreProperties>
</file>